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12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6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0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3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4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3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1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6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9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C61D2D-0126-4CF1-BAF8-6690BA311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rgbClr val="FFFFFF"/>
                </a:solidFill>
              </a:rPr>
              <a:t>GLI SCHIAVI DELLA TRATTA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ABC181-E510-4E8E-86A3-2FB9391A2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FFFF"/>
                </a:solidFill>
              </a:rPr>
              <a:t>«NOI SIAMO QUELLO CHE ERAVAMO»</a:t>
            </a:r>
          </a:p>
        </p:txBody>
      </p:sp>
      <p:pic>
        <p:nvPicPr>
          <p:cNvPr id="4" name="Picture 3" descr="Linee punteggiate connesse che formano una rete">
            <a:extLst>
              <a:ext uri="{FF2B5EF4-FFF2-40B4-BE49-F238E27FC236}">
                <a16:creationId xmlns:a16="http://schemas.microsoft.com/office/drawing/2014/main" id="{F67819B1-EF85-405E-9FCC-E05015EAB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5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738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C621E2-AF65-4130-A11B-8D2E0724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8916466-662E-4203-94EF-5527D845F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4" y="5163"/>
            <a:ext cx="8041174" cy="6136875"/>
          </a:xfrm>
        </p:spPr>
      </p:pic>
    </p:spTree>
    <p:extLst>
      <p:ext uri="{BB962C8B-B14F-4D97-AF65-F5344CB8AC3E}">
        <p14:creationId xmlns:p14="http://schemas.microsoft.com/office/powerpoint/2010/main" val="3836489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ackground Fill">
            <a:extLst>
              <a:ext uri="{FF2B5EF4-FFF2-40B4-BE49-F238E27FC236}">
                <a16:creationId xmlns:a16="http://schemas.microsoft.com/office/drawing/2014/main" id="{F79232E2-A9FE-4A08-9B39-19C88A01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2E5428E-58D5-47F3-8C3D-C29051C6F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44" y="715262"/>
            <a:ext cx="7378927" cy="54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9AA3D5E-1662-42FD-A405-B4A073514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" y="952500"/>
            <a:ext cx="8573766" cy="5905500"/>
          </a:xfrm>
        </p:spPr>
      </p:pic>
    </p:spTree>
    <p:extLst>
      <p:ext uri="{BB962C8B-B14F-4D97-AF65-F5344CB8AC3E}">
        <p14:creationId xmlns:p14="http://schemas.microsoft.com/office/powerpoint/2010/main" val="3587047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53588B-E4AD-40B7-85FB-E083ED5D8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46" y="1"/>
            <a:ext cx="7356244" cy="6142038"/>
          </a:xfrm>
        </p:spPr>
      </p:pic>
    </p:spTree>
    <p:extLst>
      <p:ext uri="{BB962C8B-B14F-4D97-AF65-F5344CB8AC3E}">
        <p14:creationId xmlns:p14="http://schemas.microsoft.com/office/powerpoint/2010/main" val="2170024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EE26060-8ECE-47D1-B480-356D59C3C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9" y="2347245"/>
            <a:ext cx="5526368" cy="4035425"/>
          </a:xfrm>
        </p:spPr>
      </p:pic>
    </p:spTree>
    <p:extLst>
      <p:ext uri="{BB962C8B-B14F-4D97-AF65-F5344CB8AC3E}">
        <p14:creationId xmlns:p14="http://schemas.microsoft.com/office/powerpoint/2010/main" val="2327376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D4DB121-EDF7-400E-8901-0DCC6C2F9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1" y="1020277"/>
            <a:ext cx="5058002" cy="43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5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Segnaposto contenuto 4" descr="Immagine che contiene testo, persona, giocatore&#10;&#10;Descrizione generata automaticamente">
            <a:extLst>
              <a:ext uri="{FF2B5EF4-FFF2-40B4-BE49-F238E27FC236}">
                <a16:creationId xmlns:a16="http://schemas.microsoft.com/office/drawing/2014/main" id="{AA0D6CA5-0A12-4DC7-BC9D-97358AA0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0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239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605DA8-FFAC-4E52-BCAB-D6B27B33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494" y="552782"/>
            <a:ext cx="5369169" cy="1619611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F68B67-5FCF-43F5-A27A-D786FB25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92" y="2391995"/>
            <a:ext cx="5355276" cy="3174788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pic>
        <p:nvPicPr>
          <p:cNvPr id="5" name="Segnaposto contenuto 4" descr="Immagine che contiene testo, persona, posando&#10;&#10;Descrizione generata automaticamente">
            <a:extLst>
              <a:ext uri="{FF2B5EF4-FFF2-40B4-BE49-F238E27FC236}">
                <a16:creationId xmlns:a16="http://schemas.microsoft.com/office/drawing/2014/main" id="{5DCDAE3A-2FAF-473B-85C6-CCD38E311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r="-2" b="11725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996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plashVTI">
  <a:themeElements>
    <a:clrScheme name="AnalogousFromDarkSeedRightStep">
      <a:dk1>
        <a:srgbClr val="000000"/>
      </a:dk1>
      <a:lt1>
        <a:srgbClr val="FFFFFF"/>
      </a:lt1>
      <a:dk2>
        <a:srgbClr val="1C2F32"/>
      </a:dk2>
      <a:lt2>
        <a:srgbClr val="F3F1F0"/>
      </a:lt2>
      <a:accent1>
        <a:srgbClr val="4BAFBF"/>
      </a:accent1>
      <a:accent2>
        <a:srgbClr val="3B70B1"/>
      </a:accent2>
      <a:accent3>
        <a:srgbClr val="4D50C3"/>
      </a:accent3>
      <a:accent4>
        <a:srgbClr val="6C3FB3"/>
      </a:accent4>
      <a:accent5>
        <a:srgbClr val="AC4DC3"/>
      </a:accent5>
      <a:accent6>
        <a:srgbClr val="B13B97"/>
      </a:accent6>
      <a:hlink>
        <a:srgbClr val="589933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Posterama</vt:lpstr>
      <vt:lpstr>SplashVTI</vt:lpstr>
      <vt:lpstr>GLI SCHIAVI DELLA TRATTA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SCHIAVI DELLA TRATTA</dc:title>
  <dc:creator>Alessandro Manfridi</dc:creator>
  <cp:lastModifiedBy>Alessandro Manfridi</cp:lastModifiedBy>
  <cp:revision>9</cp:revision>
  <dcterms:created xsi:type="dcterms:W3CDTF">2022-02-08T11:29:09Z</dcterms:created>
  <dcterms:modified xsi:type="dcterms:W3CDTF">2022-02-08T12:22:13Z</dcterms:modified>
</cp:coreProperties>
</file>